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74" r:id="rId29"/>
    <p:sldId id="299" r:id="rId30"/>
    <p:sldId id="294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972" autoAdjust="0"/>
  </p:normalViewPr>
  <p:slideViewPr>
    <p:cSldViewPr snapToGrid="0" snapToObjects="1">
      <p:cViewPr varScale="1">
        <p:scale>
          <a:sx n="73" d="100"/>
          <a:sy n="73" d="100"/>
        </p:scale>
        <p:origin x="8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5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26326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– transforming data into insights using statistical, analytical, and machine learning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861519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507800"/>
          </a:xfrm>
        </p:spPr>
        <p:txBody>
          <a:bodyPr anchor="b">
            <a:normAutofit fontScale="90000"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Detective">
            <a:extLst>
              <a:ext uri="{FF2B5EF4-FFF2-40B4-BE49-F238E27FC236}">
                <a16:creationId xmlns:a16="http://schemas.microsoft.com/office/drawing/2014/main" id="{46095020-340C-46BE-981C-02DA3F2A8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8392" y="3195268"/>
            <a:ext cx="2524860" cy="2524860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9AE936B5-4B57-4A70-B59F-80597C339F24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5F6DE8-09CC-4B05-9987-8E7BDB670B0F}"/>
              </a:ext>
            </a:extLst>
          </p:cNvPr>
          <p:cNvSpPr txBox="1">
            <a:spLocks/>
          </p:cNvSpPr>
          <p:nvPr/>
        </p:nvSpPr>
        <p:spPr>
          <a:xfrm>
            <a:off x="448747" y="895591"/>
            <a:ext cx="8267700" cy="590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3400" dirty="0"/>
              <a:t>Ethical Considerations: Cheating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" grpId="0"/>
      <p:bldP spid="10" grpId="0" animBg="1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analytical, and machine learning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0D5883-6113-48B3-B5C0-F1F5C0A525D9}"/>
              </a:ext>
            </a:extLst>
          </p:cNvPr>
          <p:cNvSpPr txBox="1">
            <a:spLocks/>
          </p:cNvSpPr>
          <p:nvPr/>
        </p:nvSpPr>
        <p:spPr>
          <a:xfrm>
            <a:off x="3933027" y="470925"/>
            <a:ext cx="4961592" cy="516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analytical, and machine learning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1072</Words>
  <Application>Microsoft Office PowerPoint</Application>
  <PresentationFormat>On-screen Show (4:3)</PresentationFormat>
  <Paragraphs>309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Most Common Words</vt:lpstr>
      <vt:lpstr>Most Common Words</vt:lpstr>
      <vt:lpstr>Ethical Considerations: Profiling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59</cp:revision>
  <cp:lastPrinted>2019-10-24T03:28:30Z</cp:lastPrinted>
  <dcterms:created xsi:type="dcterms:W3CDTF">2019-10-24T00:24:41Z</dcterms:created>
  <dcterms:modified xsi:type="dcterms:W3CDTF">2019-10-27T23:14:16Z</dcterms:modified>
</cp:coreProperties>
</file>